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5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4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00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87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032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64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48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95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750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31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74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3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53066-2D56-44CD-90DF-E649181F6EC5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FAF68-40F7-4EE9-8900-3005241E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80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7630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Get in groups according to your question.</a:t>
            </a:r>
          </a:p>
          <a:p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Decide on one translation of your question.</a:t>
            </a:r>
          </a:p>
          <a:p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Identify the subject and the verb in your question.</a:t>
            </a:r>
          </a:p>
          <a:p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Write one answer in French. </a:t>
            </a:r>
            <a:r>
              <a:rPr lang="en-US" dirty="0">
                <a:solidFill>
                  <a:schemeClr val="bg1"/>
                </a:solidFill>
                <a:latin typeface="Kristen ITC" pitchFamily="66" charset="0"/>
              </a:rPr>
              <a:t>Underline the subject and verb in your answer</a:t>
            </a:r>
            <a:r>
              <a:rPr lang="en-US" dirty="0" smtClean="0">
                <a:latin typeface="Kristen ITC" pitchFamily="66" charset="0"/>
              </a:rPr>
              <a:t>.</a:t>
            </a:r>
          </a:p>
          <a:p>
            <a:endParaRPr lang="en-US" dirty="0">
              <a:latin typeface="Kristen ITC" pitchFamily="66" charset="0"/>
            </a:endParaRPr>
          </a:p>
          <a:p>
            <a:r>
              <a:rPr lang="en-US" sz="4800" dirty="0" smtClean="0">
                <a:solidFill>
                  <a:srgbClr val="FF0000"/>
                </a:solidFill>
                <a:latin typeface="Jokerman" pitchFamily="82" charset="0"/>
              </a:rPr>
              <a:t>P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Jokerman" pitchFamily="82" charset="0"/>
              </a:rPr>
              <a:t>r</a:t>
            </a:r>
            <a:r>
              <a:rPr lang="en-US" sz="4800" dirty="0" smtClean="0">
                <a:solidFill>
                  <a:srgbClr val="FFFF00"/>
                </a:solidFill>
                <a:latin typeface="Jokerman" pitchFamily="82" charset="0"/>
              </a:rPr>
              <a:t>e</a:t>
            </a:r>
            <a:r>
              <a:rPr lang="en-US" sz="4800" dirty="0" smtClean="0">
                <a:solidFill>
                  <a:srgbClr val="92D050"/>
                </a:solidFill>
                <a:latin typeface="Jokerman" pitchFamily="82" charset="0"/>
              </a:rPr>
              <a:t>s</a:t>
            </a:r>
            <a:r>
              <a:rPr lang="en-US" sz="4800" dirty="0" smtClean="0">
                <a:solidFill>
                  <a:srgbClr val="00B0F0"/>
                </a:solidFill>
                <a:latin typeface="Jokerman" pitchFamily="82" charset="0"/>
              </a:rPr>
              <a:t>e</a:t>
            </a:r>
            <a:r>
              <a:rPr lang="en-US" sz="4800" dirty="0" smtClean="0">
                <a:solidFill>
                  <a:srgbClr val="7030A0"/>
                </a:solidFill>
                <a:latin typeface="Jokerman" pitchFamily="82" charset="0"/>
              </a:rPr>
              <a:t>n</a:t>
            </a:r>
            <a:r>
              <a:rPr lang="en-US" sz="4800" dirty="0" smtClean="0">
                <a:solidFill>
                  <a:srgbClr val="FF0000"/>
                </a:solidFill>
                <a:latin typeface="Jokerman" pitchFamily="82" charset="0"/>
              </a:rPr>
              <a:t>t</a:t>
            </a:r>
            <a:r>
              <a:rPr lang="en-US" sz="4800" dirty="0" smtClean="0">
                <a:solidFill>
                  <a:srgbClr val="FFC000"/>
                </a:solidFill>
                <a:latin typeface="Jokerman" pitchFamily="82" charset="0"/>
              </a:rPr>
              <a:t>a</a:t>
            </a:r>
            <a:r>
              <a:rPr lang="en-US" sz="4800" dirty="0" smtClean="0">
                <a:solidFill>
                  <a:srgbClr val="FFFF00"/>
                </a:solidFill>
                <a:latin typeface="Jokerman" pitchFamily="82" charset="0"/>
              </a:rPr>
              <a:t>t</a:t>
            </a:r>
            <a:r>
              <a:rPr lang="en-US" sz="4800" dirty="0" smtClean="0">
                <a:solidFill>
                  <a:srgbClr val="92D050"/>
                </a:solidFill>
                <a:latin typeface="Jokerman" pitchFamily="82" charset="0"/>
              </a:rPr>
              <a:t>i</a:t>
            </a:r>
            <a:r>
              <a:rPr lang="en-US" sz="4800" dirty="0" smtClean="0">
                <a:solidFill>
                  <a:srgbClr val="00B0F0"/>
                </a:solidFill>
                <a:latin typeface="Jokerman" pitchFamily="82" charset="0"/>
              </a:rPr>
              <a:t>o</a:t>
            </a:r>
            <a:r>
              <a:rPr lang="en-US" sz="4800" dirty="0" smtClean="0">
                <a:solidFill>
                  <a:srgbClr val="7030A0"/>
                </a:solidFill>
                <a:latin typeface="Jokerman" pitchFamily="82" charset="0"/>
              </a:rPr>
              <a:t>n</a:t>
            </a:r>
            <a:r>
              <a:rPr lang="en-US" sz="4800" dirty="0" smtClean="0">
                <a:solidFill>
                  <a:srgbClr val="FF0000"/>
                </a:solidFill>
                <a:latin typeface="Jokerman" pitchFamily="82" charset="0"/>
              </a:rPr>
              <a:t>s</a:t>
            </a:r>
            <a:r>
              <a:rPr lang="en-US" sz="4800" dirty="0" smtClean="0">
                <a:solidFill>
                  <a:srgbClr val="FFC000"/>
                </a:solidFill>
                <a:latin typeface="Jokerman" pitchFamily="82" charset="0"/>
              </a:rPr>
              <a:t>:</a:t>
            </a:r>
          </a:p>
          <a:p>
            <a:endParaRPr lang="en-US" dirty="0"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Copy the question onto the board in French.</a:t>
            </a:r>
          </a:p>
          <a:p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Read it aloud to the class.</a:t>
            </a:r>
          </a:p>
          <a:p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Underline the subject, circle the verb.</a:t>
            </a:r>
          </a:p>
          <a:p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Give them an English translation.</a:t>
            </a:r>
          </a:p>
          <a:p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itchFamily="66" charset="0"/>
              </a:rPr>
              <a:t>Write the answer in French.  Underline the subject and verb in your answer.</a:t>
            </a:r>
          </a:p>
        </p:txBody>
      </p:sp>
    </p:spTree>
    <p:extLst>
      <p:ext uri="{BB962C8B-B14F-4D97-AF65-F5344CB8AC3E}">
        <p14:creationId xmlns:p14="http://schemas.microsoft.com/office/powerpoint/2010/main" val="733443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88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McGee</dc:creator>
  <cp:lastModifiedBy>Danielle Berndt</cp:lastModifiedBy>
  <cp:revision>2</cp:revision>
  <dcterms:created xsi:type="dcterms:W3CDTF">2012-02-07T13:47:56Z</dcterms:created>
  <dcterms:modified xsi:type="dcterms:W3CDTF">2012-02-08T12:31:29Z</dcterms:modified>
</cp:coreProperties>
</file>